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70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44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89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57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81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6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27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8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71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90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BA77A-796D-457E-B069-773506F32A71}" type="datetimeFigureOut">
              <a:rPr lang="en-US" smtClean="0"/>
              <a:t>08/08/2019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26C28-9559-4D7A-957F-F33511AF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01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746501" y="54965"/>
            <a:ext cx="4852442" cy="6858000"/>
          </a:xfrm>
          <a:prstGeom prst="ellipse">
            <a:avLst/>
          </a:prstGeom>
          <a:solidFill>
            <a:srgbClr val="111B0B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76534" y="1144863"/>
            <a:ext cx="379237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Enhanced Service Order</a:t>
            </a:r>
          </a:p>
          <a:p>
            <a:pPr algn="ctr"/>
            <a:r>
              <a:rPr lang="en-US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</a:t>
            </a:r>
          </a:p>
          <a:p>
            <a:r>
              <a:rPr lang="en-US" sz="2000" b="1" u="sng" dirty="0">
                <a:solidFill>
                  <a:srgbClr val="FFFF00"/>
                </a:solidFill>
                <a:latin typeface="Gabriola" panose="04040605051002020D02" pitchFamily="82" charset="0"/>
              </a:rPr>
              <a:t>ESO </a:t>
            </a:r>
            <a:r>
              <a:rPr lang="en-US" sz="2000" b="1" u="sng" dirty="0" smtClean="0">
                <a:solidFill>
                  <a:srgbClr val="FFFF00"/>
                </a:solidFill>
                <a:latin typeface="Gabriola" panose="04040605051002020D02" pitchFamily="82" charset="0"/>
              </a:rPr>
              <a:t>Product - </a:t>
            </a:r>
            <a:r>
              <a:rPr lang="en-US" sz="2000" b="1" u="sng" dirty="0">
                <a:solidFill>
                  <a:srgbClr val="FFFF00"/>
                </a:solidFill>
                <a:latin typeface="Gabriola" panose="04040605051002020D02" pitchFamily="82" charset="0"/>
              </a:rPr>
              <a:t>Core Team:</a:t>
            </a:r>
          </a:p>
          <a:p>
            <a:pPr algn="ctr"/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Humphrey, Amanda S 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– Product owner</a:t>
            </a:r>
            <a:endParaRPr lang="en-US" sz="2000" b="1" dirty="0">
              <a:solidFill>
                <a:srgbClr val="FFFF00"/>
              </a:solidFill>
              <a:latin typeface="Gabriola" panose="04040605051002020D02" pitchFamily="82" charset="0"/>
            </a:endParaRP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Kelley, Diana – MO Business SME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Niles, Vicky– 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IL Business SME 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Wills, Josalin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– IL Business SME 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Gendron, Lisa– 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MO Business SME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Tan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, Marvin L 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– Tech Lead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Yeluri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, 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Madhu – 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IT 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Design/Dev</a:t>
            </a:r>
          </a:p>
          <a:p>
            <a:pPr algn="ctr"/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Rickard, Christopher 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S  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– CSS 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Design/dev</a:t>
            </a:r>
            <a:endParaRPr lang="en-US" sz="2000" b="1" dirty="0" smtClean="0">
              <a:solidFill>
                <a:srgbClr val="FFFF00"/>
              </a:solidFill>
              <a:latin typeface="Gabriola" panose="04040605051002020D02" pitchFamily="82" charset="0"/>
            </a:endParaRP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Heron, 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Christopher S  – CSS 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Design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/dev</a:t>
            </a:r>
            <a:endParaRPr lang="en-US" sz="2000" b="1" dirty="0">
              <a:solidFill>
                <a:srgbClr val="FFFF00"/>
              </a:solidFill>
              <a:latin typeface="Gabriola" panose="04040605051002020D02" pitchFamily="82" charset="0"/>
            </a:endParaRP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Bash Anoth </a:t>
            </a:r>
            <a:r>
              <a:rPr lang="en-US" sz="2000" b="1" dirty="0">
                <a:solidFill>
                  <a:srgbClr val="FFFF00"/>
                </a:solidFill>
                <a:latin typeface="Gabriola" panose="04040605051002020D02" pitchFamily="82" charset="0"/>
              </a:rPr>
              <a:t>– Scrum </a:t>
            </a:r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Master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Gabriola" panose="04040605051002020D02" pitchFamily="82" charset="0"/>
              </a:rPr>
              <a:t>Kim ….. -  BA</a:t>
            </a:r>
            <a:endParaRPr lang="en-US" sz="2000" b="1" dirty="0">
              <a:solidFill>
                <a:srgbClr val="FFFF00"/>
              </a:solidFill>
              <a:latin typeface="Gabriola" panose="04040605051002020D02" pitchFamily="82" charset="0"/>
            </a:endParaRPr>
          </a:p>
          <a:p>
            <a:pPr algn="ctr"/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718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81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Gabriola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12</cp:revision>
  <dcterms:created xsi:type="dcterms:W3CDTF">2019-01-25T16:30:26Z</dcterms:created>
  <dcterms:modified xsi:type="dcterms:W3CDTF">2019-08-08T14:19:34Z</dcterms:modified>
</cp:coreProperties>
</file>